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8" r:id="rId2"/>
    <p:sldId id="259" r:id="rId3"/>
  </p:sldIdLst>
  <p:sldSz cx="30279975" cy="42808525"/>
  <p:notesSz cx="10234613" cy="14662150"/>
  <p:defaultTextStyle>
    <a:defPPr>
      <a:defRPr lang="en-US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C25"/>
    <a:srgbClr val="009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21" d="100"/>
          <a:sy n="21" d="100"/>
        </p:scale>
        <p:origin x="747" y="189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" d="100"/>
          <a:sy n="12" d="100"/>
        </p:scale>
        <p:origin x="-2538" y="-66"/>
      </p:cViewPr>
      <p:guideLst>
        <p:guide orient="horz" pos="461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143" cy="733327"/>
          </a:xfrm>
          <a:prstGeom prst="rect">
            <a:avLst/>
          </a:prstGeom>
        </p:spPr>
        <p:txBody>
          <a:bodyPr vert="horz" lIns="31536" tIns="15768" rIns="31536" bIns="15768" rtlCol="0"/>
          <a:lstStyle>
            <a:lvl1pPr algn="l">
              <a:defRPr sz="4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797289" y="0"/>
            <a:ext cx="4435143" cy="733327"/>
          </a:xfrm>
          <a:prstGeom prst="rect">
            <a:avLst/>
          </a:prstGeom>
        </p:spPr>
        <p:txBody>
          <a:bodyPr vert="horz" lIns="31536" tIns="15768" rIns="31536" bIns="15768" rtlCol="0"/>
          <a:lstStyle>
            <a:lvl1pPr algn="r">
              <a:defRPr sz="400"/>
            </a:lvl1pPr>
          </a:lstStyle>
          <a:p>
            <a:fld id="{BAAD67BB-46C0-4D6C-AE41-48537739156F}" type="datetimeFigureOut">
              <a:rPr lang="nl-BE" smtClean="0"/>
              <a:pPr/>
              <a:t>29/01/2017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13926623"/>
            <a:ext cx="4435143" cy="732779"/>
          </a:xfrm>
          <a:prstGeom prst="rect">
            <a:avLst/>
          </a:prstGeom>
        </p:spPr>
        <p:txBody>
          <a:bodyPr vert="horz" lIns="31536" tIns="15768" rIns="31536" bIns="15768" rtlCol="0" anchor="b"/>
          <a:lstStyle>
            <a:lvl1pPr algn="l">
              <a:defRPr sz="4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797289" y="13926623"/>
            <a:ext cx="4435143" cy="732779"/>
          </a:xfrm>
          <a:prstGeom prst="rect">
            <a:avLst/>
          </a:prstGeom>
        </p:spPr>
        <p:txBody>
          <a:bodyPr vert="horz" lIns="31536" tIns="15768" rIns="31536" bIns="15768" rtlCol="0" anchor="b"/>
          <a:lstStyle>
            <a:lvl1pPr algn="r">
              <a:defRPr sz="400"/>
            </a:lvl1pPr>
          </a:lstStyle>
          <a:p>
            <a:fld id="{87169787-D9BB-4197-A345-5FE80DAB8A94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431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/>
          <a:lstStyle>
            <a:lvl1pPr algn="l">
              <a:defRPr sz="18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/>
          <a:lstStyle>
            <a:lvl1pPr algn="r">
              <a:defRPr sz="1800"/>
            </a:lvl1pPr>
          </a:lstStyle>
          <a:p>
            <a:fld id="{D2C52A58-6216-46FA-A1B0-1CC4C4A2DE29}" type="datetimeFigureOut">
              <a:rPr lang="nl-BE" smtClean="0"/>
              <a:pPr/>
              <a:t>29/01/2017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173413" y="1100138"/>
            <a:ext cx="3887787" cy="5499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12" tIns="71105" rIns="142212" bIns="71105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1023462" y="6964521"/>
            <a:ext cx="8187690" cy="6597968"/>
          </a:xfrm>
          <a:prstGeom prst="rect">
            <a:avLst/>
          </a:prstGeom>
        </p:spPr>
        <p:txBody>
          <a:bodyPr vert="horz" lIns="142212" tIns="71105" rIns="142212" bIns="71105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13926498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 anchor="b"/>
          <a:lstStyle>
            <a:lvl1pPr algn="l">
              <a:defRPr sz="18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797247" y="13926498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 anchor="b"/>
          <a:lstStyle>
            <a:lvl1pPr algn="r">
              <a:defRPr sz="1800"/>
            </a:lvl1pPr>
          </a:lstStyle>
          <a:p>
            <a:fld id="{E8E05904-DE35-4DBF-95A6-89A7F03916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249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680000"/>
            <a:ext cx="30279975" cy="5220000"/>
          </a:xfrm>
        </p:spPr>
        <p:txBody>
          <a:bodyPr wrap="square" lIns="1440000" tIns="360000" rIns="1440000" bIns="64800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800" b="1" cap="none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1800"/>
              </a:spcBef>
              <a:buFontTx/>
              <a:buNone/>
              <a:defRPr sz="4800" b="1">
                <a:latin typeface="Arial" pitchFamily="34" charset="0"/>
                <a:cs typeface="Arial" pitchFamily="34" charset="0"/>
              </a:defRPr>
            </a:lvl2pPr>
            <a:lvl3pPr marL="0" indent="0" algn="l">
              <a:spcBef>
                <a:spcPts val="2400"/>
              </a:spcBef>
              <a:buFontTx/>
              <a:buNone/>
              <a:defRPr sz="3600" b="0" i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defRPr sz="12000" b="0">
                <a:latin typeface="Arial" pitchFamily="34" charset="0"/>
                <a:cs typeface="Arial" pitchFamily="34" charset="0"/>
              </a:defRPr>
            </a:lvl4pPr>
            <a:lvl5pPr marL="0" indent="0">
              <a:defRPr sz="12000" b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err="1"/>
              <a:t>Titel</a:t>
            </a:r>
            <a:endParaRPr lang="en-US" dirty="0"/>
          </a:p>
          <a:p>
            <a:pPr lvl="1"/>
            <a:r>
              <a:rPr lang="en-US" dirty="0" err="1"/>
              <a:t>Ondertitel</a:t>
            </a:r>
            <a:endParaRPr lang="en-US" dirty="0"/>
          </a:p>
        </p:txBody>
      </p:sp>
      <p:sp>
        <p:nvSpPr>
          <p:cNvPr id="53" name="Tijdelijke aanduiding voor tekst 52"/>
          <p:cNvSpPr>
            <a:spLocks noGrp="1"/>
          </p:cNvSpPr>
          <p:nvPr>
            <p:ph type="body" sz="quarter" idx="60" hasCustomPrompt="1"/>
          </p:nvPr>
        </p:nvSpPr>
        <p:spPr>
          <a:xfrm>
            <a:off x="10389659" y="1602062"/>
            <a:ext cx="19800000" cy="2088232"/>
          </a:xfrm>
        </p:spPr>
        <p:txBody>
          <a:bodyPr lIns="0" tIns="0" rIns="1440000" bIns="0" anchor="b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42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/>
              <a:t>[Namen onderzoekers]</a:t>
            </a:r>
          </a:p>
        </p:txBody>
      </p:sp>
      <p:sp>
        <p:nvSpPr>
          <p:cNvPr id="17" name="Tijdelijke aanduiding voor tekst 52"/>
          <p:cNvSpPr>
            <a:spLocks noGrp="1"/>
          </p:cNvSpPr>
          <p:nvPr>
            <p:ph type="body" sz="quarter" idx="65" hasCustomPrompt="1"/>
          </p:nvPr>
        </p:nvSpPr>
        <p:spPr>
          <a:xfrm>
            <a:off x="4556611" y="39910317"/>
            <a:ext cx="14183776" cy="2898207"/>
          </a:xfrm>
        </p:spPr>
        <p:txBody>
          <a:bodyPr lIns="0" tIns="360000" rIns="0" bIns="360000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3200" b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/>
              <a:t>[Contactgegevens]</a:t>
            </a: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66"/>
          </p:nvPr>
        </p:nvSpPr>
        <p:spPr>
          <a:xfrm>
            <a:off x="1440000" y="38686462"/>
            <a:ext cx="2520000" cy="2520000"/>
          </a:xfrm>
        </p:spPr>
        <p:txBody>
          <a:bodyPr>
            <a:normAutofit/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6" name="Tijdelijke aanduiding voor tekst 25"/>
          <p:cNvSpPr>
            <a:spLocks noGrp="1"/>
          </p:cNvSpPr>
          <p:nvPr>
            <p:ph type="body" sz="quarter" idx="67"/>
          </p:nvPr>
        </p:nvSpPr>
        <p:spPr>
          <a:xfrm>
            <a:off x="1440000" y="15926400"/>
            <a:ext cx="13140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8" name="Text Placeholder 18"/>
          <p:cNvSpPr>
            <a:spLocks noGrp="1"/>
          </p:cNvSpPr>
          <p:nvPr>
            <p:ph type="body" sz="quarter" idx="56"/>
          </p:nvPr>
        </p:nvSpPr>
        <p:spPr>
          <a:xfrm>
            <a:off x="1440000" y="15211574"/>
            <a:ext cx="13140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68"/>
          </p:nvPr>
        </p:nvSpPr>
        <p:spPr>
          <a:xfrm>
            <a:off x="15696000" y="15926400"/>
            <a:ext cx="13140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0" name="Text Placeholder 18"/>
          <p:cNvSpPr>
            <a:spLocks noGrp="1"/>
          </p:cNvSpPr>
          <p:nvPr>
            <p:ph type="body" sz="quarter" idx="58"/>
          </p:nvPr>
        </p:nvSpPr>
        <p:spPr>
          <a:xfrm>
            <a:off x="15696000" y="15211574"/>
            <a:ext cx="13140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ijdelijke aanduiding voor tekst 25"/>
          <p:cNvSpPr>
            <a:spLocks noGrp="1"/>
          </p:cNvSpPr>
          <p:nvPr>
            <p:ph type="body" sz="quarter" idx="69"/>
          </p:nvPr>
        </p:nvSpPr>
        <p:spPr>
          <a:xfrm>
            <a:off x="1440000" y="10674000"/>
            <a:ext cx="27396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tabLst>
                <a:tab pos="432000" algn="l"/>
              </a:tabLst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 defTabSz="432000">
              <a:spcBef>
                <a:spcPts val="0"/>
              </a:spcBef>
              <a:buFont typeface="Arial" pitchFamily="34" charset="0"/>
              <a:buNone/>
              <a:tabLst>
                <a:tab pos="432000" algn="l"/>
              </a:tabLst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tabLst>
                <a:tab pos="432000" algn="l"/>
              </a:tabLst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tabLst>
                <a:tab pos="432000" algn="l"/>
              </a:tabLst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40000" y="9954990"/>
            <a:ext cx="27396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ijdelijke aanduiding voor tekst 25"/>
          <p:cNvSpPr>
            <a:spLocks noGrp="1"/>
          </p:cNvSpPr>
          <p:nvPr>
            <p:ph type="body" sz="quarter" idx="70"/>
          </p:nvPr>
        </p:nvSpPr>
        <p:spPr>
          <a:xfrm>
            <a:off x="1440000" y="21261600"/>
            <a:ext cx="27396000" cy="3196800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4" name="Text Placeholder 18"/>
          <p:cNvSpPr>
            <a:spLocks noGrp="1"/>
          </p:cNvSpPr>
          <p:nvPr>
            <p:ph type="body" sz="quarter" idx="61"/>
          </p:nvPr>
        </p:nvSpPr>
        <p:spPr>
          <a:xfrm>
            <a:off x="1440000" y="20540166"/>
            <a:ext cx="27396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ijdelijke aanduiding voor tekst 25"/>
          <p:cNvSpPr>
            <a:spLocks noGrp="1"/>
          </p:cNvSpPr>
          <p:nvPr>
            <p:ph type="body" sz="quarter" idx="71"/>
          </p:nvPr>
        </p:nvSpPr>
        <p:spPr>
          <a:xfrm>
            <a:off x="1440000" y="26330400"/>
            <a:ext cx="27396000" cy="3197726"/>
          </a:xfrm>
          <a:ln w="19050">
            <a:solidFill>
              <a:srgbClr val="F04C25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6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1440000" y="25610005"/>
            <a:ext cx="27396000" cy="720000"/>
          </a:xfrm>
          <a:prstGeom prst="round2SameRect">
            <a:avLst/>
          </a:prstGeom>
          <a:solidFill>
            <a:srgbClr val="F04C25"/>
          </a:solidFill>
          <a:ln w="19050">
            <a:solidFill>
              <a:srgbClr val="F04C25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17155789"/>
            <a:ext cx="27251978" cy="21084517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0276000" cy="4680000"/>
          </a:xfrm>
          <a:prstGeom prst="rect">
            <a:avLst/>
          </a:prstGeom>
          <a:solidFill>
            <a:srgbClr val="F04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M_logo2_rgb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000" y="1080000"/>
            <a:ext cx="6420822" cy="2520000"/>
          </a:xfrm>
          <a:prstGeom prst="rect">
            <a:avLst/>
          </a:prstGeom>
        </p:spPr>
      </p:pic>
      <p:sp>
        <p:nvSpPr>
          <p:cNvPr id="10" name="Rectangle 14"/>
          <p:cNvSpPr/>
          <p:nvPr/>
        </p:nvSpPr>
        <p:spPr>
          <a:xfrm>
            <a:off x="0" y="39928525"/>
            <a:ext cx="30276000" cy="2880000"/>
          </a:xfrm>
          <a:prstGeom prst="rect">
            <a:avLst/>
          </a:prstGeom>
          <a:solidFill>
            <a:srgbClr val="F04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SSO_LOGO_CMY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69450" y="38829600"/>
            <a:ext cx="5080049" cy="21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176431" rtl="0" eaLnBrk="1" latinLnBrk="0" hangingPunct="1">
        <a:spcBef>
          <a:spcPct val="0"/>
        </a:spcBef>
        <a:buNone/>
        <a:defRPr sz="12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432000" rtl="0" eaLnBrk="1" latinLnBrk="0" hangingPunct="1">
        <a:spcBef>
          <a:spcPts val="0"/>
        </a:spcBef>
        <a:spcAft>
          <a:spcPts val="1200"/>
        </a:spcAft>
        <a:buFont typeface="Arial" pitchFamily="34" charset="0"/>
        <a:buNone/>
        <a:tabLst>
          <a:tab pos="432000" algn="l"/>
        </a:tabLst>
        <a:defRPr sz="3200" b="1" kern="1200" cap="all" baseline="0">
          <a:solidFill>
            <a:srgbClr val="F04C25"/>
          </a:solidFill>
          <a:latin typeface="Arial" pitchFamily="34" charset="0"/>
          <a:ea typeface="+mn-ea"/>
          <a:cs typeface="Arial" pitchFamily="34" charset="0"/>
        </a:defRPr>
      </a:lvl1pPr>
      <a:lvl2pPr marL="0" indent="0" algn="l" defTabSz="432000" rtl="0" eaLnBrk="1" latinLnBrk="0" hangingPunct="1">
        <a:spcBef>
          <a:spcPts val="0"/>
        </a:spcBef>
        <a:buFont typeface="Arial" pitchFamily="34" charset="0"/>
        <a:buNone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32000" indent="-432000" algn="l" defTabSz="432000" rtl="0" eaLnBrk="1" latinLnBrk="0" hangingPunct="1">
        <a:spcBef>
          <a:spcPts val="0"/>
        </a:spcBef>
        <a:buFont typeface="Arial" pitchFamily="34" charset="0"/>
        <a:buChar char="•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64000" indent="-432000" algn="l" defTabSz="432000" rtl="0" eaLnBrk="1" latinLnBrk="0" hangingPunct="1">
        <a:spcBef>
          <a:spcPts val="0"/>
        </a:spcBef>
        <a:buFont typeface="Arial" pitchFamily="34" charset="0"/>
        <a:buChar char="–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96000" indent="-432000" algn="l" defTabSz="432000" rtl="0" eaLnBrk="1" latinLnBrk="0" hangingPunct="1">
        <a:spcBef>
          <a:spcPts val="0"/>
        </a:spcBef>
        <a:buFont typeface="Arial" pitchFamily="34" charset="0"/>
        <a:buChar char="»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be/url?sa=i&amp;rct=j&amp;q=&amp;esrc=s&amp;source=images&amp;cd=&amp;ved=0ahUKEwivtOmq9u3MAhVKLsAKHVPtBbgQjRwIBw&amp;url=http://www.tvacres.com/robots_marvin.htm&amp;psig=AFQjCNGMjeh39uMgwvaP7UDXPswjjJPBmA&amp;ust=1464014795218006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delathouwer/Advanced-PC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Marvin,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Paranoid</a:t>
            </a:r>
            <a:r>
              <a:rPr lang="nl-BE" dirty="0"/>
              <a:t> Android</a:t>
            </a:r>
            <a:endParaRPr lang="nl-BE" b="0" dirty="0">
              <a:solidFill>
                <a:srgbClr val="DD4B39"/>
              </a:solidFill>
            </a:endParaRPr>
          </a:p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Docent: J. Van </a:t>
            </a:r>
            <a:r>
              <a:rPr lang="en-US" dirty="0" err="1"/>
              <a:t>Bauwel</a:t>
            </a:r>
            <a:endParaRPr lang="en-US" dirty="0"/>
          </a:p>
          <a:p>
            <a:r>
              <a:rPr lang="en-US" dirty="0" err="1"/>
              <a:t>Vak</a:t>
            </a:r>
            <a:r>
              <a:rPr lang="en-US" dirty="0"/>
              <a:t>: Project 2</a:t>
            </a:r>
          </a:p>
          <a:p>
            <a:r>
              <a:rPr lang="en-US" dirty="0"/>
              <a:t>Student: Ben De Lathouwer</a:t>
            </a:r>
          </a:p>
          <a:p>
            <a:r>
              <a:rPr lang="en-US" dirty="0" err="1"/>
              <a:t>Academiejaar</a:t>
            </a:r>
            <a:r>
              <a:rPr lang="en-US" dirty="0"/>
              <a:t>: 2015-2016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5"/>
          </p:nvPr>
        </p:nvSpPr>
        <p:spPr>
          <a:xfrm>
            <a:off x="4634447" y="39626476"/>
            <a:ext cx="9497428" cy="4028258"/>
          </a:xfrm>
        </p:spPr>
        <p:txBody>
          <a:bodyPr>
            <a:normAutofit fontScale="70000" lnSpcReduction="20000"/>
          </a:bodyPr>
          <a:lstStyle/>
          <a:p>
            <a:r>
              <a:rPr lang="en-US" sz="5200" dirty="0"/>
              <a:t>Patrick </a:t>
            </a:r>
            <a:r>
              <a:rPr lang="en-US" sz="5200" dirty="0" err="1"/>
              <a:t>Pelgrims</a:t>
            </a:r>
            <a:endParaRPr lang="en-US" sz="5200" dirty="0"/>
          </a:p>
          <a:p>
            <a:r>
              <a:rPr lang="en-US" sz="5200" dirty="0"/>
              <a:t>E-mail: Patrick.pelgrims@thomasmore.be</a:t>
            </a:r>
          </a:p>
          <a:p>
            <a:r>
              <a:rPr lang="en-US" sz="5200" dirty="0"/>
              <a:t>Thomas More | Campus De </a:t>
            </a:r>
            <a:r>
              <a:rPr lang="en-US" sz="5200" dirty="0" err="1"/>
              <a:t>Nayer</a:t>
            </a:r>
            <a:endParaRPr lang="en-US" sz="5200" dirty="0"/>
          </a:p>
          <a:p>
            <a:r>
              <a:rPr lang="en-US" sz="5200" dirty="0"/>
              <a:t>Jan Pieter De </a:t>
            </a:r>
            <a:r>
              <a:rPr lang="en-US" sz="5200" dirty="0" err="1"/>
              <a:t>Nayerlaan</a:t>
            </a:r>
            <a:r>
              <a:rPr lang="en-US" sz="5200" dirty="0"/>
              <a:t> 5</a:t>
            </a:r>
          </a:p>
          <a:p>
            <a:r>
              <a:rPr lang="en-US" sz="5200" dirty="0"/>
              <a:t>2860 St.-</a:t>
            </a:r>
            <a:r>
              <a:rPr lang="en-US" sz="5200" dirty="0" err="1"/>
              <a:t>Katelijne</a:t>
            </a:r>
            <a:r>
              <a:rPr lang="en-US" sz="5200" dirty="0"/>
              <a:t>-Waver</a:t>
            </a:r>
          </a:p>
          <a:p>
            <a:r>
              <a:rPr lang="en-US" sz="5200" dirty="0"/>
              <a:t>Tel: +32 (0)15 316944 | Fax: +32 (0)15 317453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7"/>
          </p:nvPr>
        </p:nvSpPr>
        <p:spPr>
          <a:xfrm>
            <a:off x="1440000" y="11281352"/>
            <a:ext cx="18161527" cy="3659391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ATmega162 controller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ultrasoon sensor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motordriver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Robot chassis met 4 Wielen (met elk </a:t>
            </a:r>
            <a:r>
              <a:rPr lang="en-US" dirty="0" err="1"/>
              <a:t>een</a:t>
            </a:r>
            <a:r>
              <a:rPr lang="en-US" dirty="0"/>
              <a:t> electro motor+ encoder)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/>
              <a:t>ESP8266p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56"/>
          </p:nvPr>
        </p:nvSpPr>
        <p:spPr>
          <a:xfrm>
            <a:off x="1440000" y="10527360"/>
            <a:ext cx="18166824" cy="707761"/>
          </a:xfrm>
        </p:spPr>
        <p:txBody>
          <a:bodyPr/>
          <a:lstStyle/>
          <a:p>
            <a:r>
              <a:rPr lang="nl-BE" dirty="0"/>
              <a:t>componenten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69"/>
          </p:nvPr>
        </p:nvSpPr>
        <p:spPr>
          <a:xfrm>
            <a:off x="1440000" y="9024938"/>
            <a:ext cx="18164483" cy="1074068"/>
          </a:xfrm>
        </p:spPr>
        <p:txBody>
          <a:bodyPr/>
          <a:lstStyle/>
          <a:p>
            <a:r>
              <a:rPr lang="nl-BE" dirty="0"/>
              <a:t>Een rijdende RC robot die stopt als hij een obstakel te dicht </a:t>
            </a:r>
            <a:r>
              <a:rPr lang="nl-BE" dirty="0" err="1"/>
              <a:t>naderT</a:t>
            </a:r>
            <a:r>
              <a:rPr lang="nl-BE" dirty="0"/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440000" y="8079347"/>
            <a:ext cx="18164483" cy="984059"/>
          </a:xfrm>
        </p:spPr>
        <p:txBody>
          <a:bodyPr/>
          <a:lstStyle/>
          <a:p>
            <a:r>
              <a:rPr lang="nl-BE" dirty="0"/>
              <a:t>Doel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7" y="38758190"/>
            <a:ext cx="3844727" cy="405033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100775" y="23745100"/>
            <a:ext cx="89428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Marvin</a:t>
            </a:r>
          </a:p>
          <a:p>
            <a:pPr algn="ctr"/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30641" y="23745100"/>
            <a:ext cx="894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programmeeromgeving</a:t>
            </a:r>
          </a:p>
        </p:txBody>
      </p:sp>
      <p:sp>
        <p:nvSpPr>
          <p:cNvPr id="29" name="TextBox 40"/>
          <p:cNvSpPr txBox="1"/>
          <p:nvPr/>
        </p:nvSpPr>
        <p:spPr>
          <a:xfrm>
            <a:off x="15947260" y="36418428"/>
            <a:ext cx="894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Gebruikte onderdelen </a:t>
            </a:r>
          </a:p>
        </p:txBody>
      </p:sp>
      <p:sp>
        <p:nvSpPr>
          <p:cNvPr id="30" name="TextBox 40"/>
          <p:cNvSpPr txBox="1"/>
          <p:nvPr/>
        </p:nvSpPr>
        <p:spPr>
          <a:xfrm>
            <a:off x="1350730" y="35770436"/>
            <a:ext cx="89428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Onderkant PCB</a:t>
            </a:r>
          </a:p>
          <a:p>
            <a:pPr algn="ctr"/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4123988" y="-1371600"/>
            <a:ext cx="14097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855" y="7331501"/>
            <a:ext cx="9488545" cy="711640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243" y="16234468"/>
            <a:ext cx="11919742" cy="6487568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201" y="27312126"/>
            <a:ext cx="11277747" cy="8458310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75" y="15901748"/>
            <a:ext cx="10401333" cy="7801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-90316" y="4673452"/>
            <a:ext cx="30279975" cy="5220000"/>
          </a:xfrm>
        </p:spPr>
        <p:txBody>
          <a:bodyPr/>
          <a:lstStyle/>
          <a:p>
            <a:r>
              <a:rPr lang="nl-BE" dirty="0"/>
              <a:t>Marvin, The </a:t>
            </a:r>
            <a:r>
              <a:rPr lang="nl-BE" dirty="0" err="1"/>
              <a:t>Paranoid</a:t>
            </a:r>
            <a:r>
              <a:rPr lang="nl-BE" dirty="0"/>
              <a:t> Android</a:t>
            </a:r>
          </a:p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60"/>
          </p:nvPr>
        </p:nvSpPr>
        <p:spPr>
          <a:xfrm>
            <a:off x="9994728" y="1027305"/>
            <a:ext cx="19800000" cy="3238953"/>
          </a:xfrm>
        </p:spPr>
        <p:txBody>
          <a:bodyPr>
            <a:normAutofit/>
          </a:bodyPr>
          <a:lstStyle/>
          <a:p>
            <a:r>
              <a:rPr lang="en-US" dirty="0" err="1"/>
              <a:t>Docent:Patric</a:t>
            </a:r>
            <a:r>
              <a:rPr lang="en-US" dirty="0"/>
              <a:t> </a:t>
            </a:r>
            <a:r>
              <a:rPr lang="en-US" dirty="0" err="1"/>
              <a:t>Pelgrims</a:t>
            </a:r>
            <a:endParaRPr lang="en-US" dirty="0"/>
          </a:p>
          <a:p>
            <a:r>
              <a:rPr lang="en-US" dirty="0" err="1"/>
              <a:t>Jurre</a:t>
            </a:r>
            <a:r>
              <a:rPr lang="en-US" dirty="0"/>
              <a:t> De </a:t>
            </a:r>
            <a:r>
              <a:rPr lang="en-US" dirty="0" err="1"/>
              <a:t>Weerd</a:t>
            </a:r>
            <a:endParaRPr lang="en-US" dirty="0"/>
          </a:p>
          <a:p>
            <a:r>
              <a:rPr lang="en-US" dirty="0" err="1"/>
              <a:t>Vak</a:t>
            </a:r>
            <a:r>
              <a:rPr lang="en-US" dirty="0"/>
              <a:t>: Advanced </a:t>
            </a:r>
            <a:r>
              <a:rPr lang="en-US" dirty="0" err="1"/>
              <a:t>Pcb</a:t>
            </a:r>
            <a:endParaRPr lang="en-US" dirty="0"/>
          </a:p>
          <a:p>
            <a:r>
              <a:rPr lang="en-US" dirty="0"/>
              <a:t>Student: Ben De Lathouwer</a:t>
            </a:r>
          </a:p>
          <a:p>
            <a:r>
              <a:rPr lang="en-US" dirty="0" err="1"/>
              <a:t>Academiejaar</a:t>
            </a:r>
            <a:r>
              <a:rPr lang="en-US" dirty="0"/>
              <a:t>: 2016-2017</a:t>
            </a:r>
          </a:p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Patrick Pelgrims</a:t>
            </a:r>
          </a:p>
          <a:p>
            <a:r>
              <a:rPr lang="en-US" dirty="0"/>
              <a:t>E-mail: Patrick.pelgrims@thomasmore.be</a:t>
            </a:r>
          </a:p>
          <a:p>
            <a:r>
              <a:rPr lang="en-US" dirty="0"/>
              <a:t>Thomas More | Campus De Nayer</a:t>
            </a:r>
          </a:p>
          <a:p>
            <a:r>
              <a:rPr lang="en-US" dirty="0"/>
              <a:t>Jan Pieter De </a:t>
            </a:r>
            <a:r>
              <a:rPr lang="en-US" dirty="0" err="1"/>
              <a:t>Nayerlaan</a:t>
            </a:r>
            <a:r>
              <a:rPr lang="en-US" dirty="0"/>
              <a:t> 5</a:t>
            </a:r>
          </a:p>
          <a:p>
            <a:r>
              <a:rPr lang="en-US" dirty="0"/>
              <a:t>2860 St.-</a:t>
            </a:r>
            <a:r>
              <a:rPr lang="en-US" dirty="0" err="1"/>
              <a:t>Katelijne</a:t>
            </a:r>
            <a:r>
              <a:rPr lang="en-US" dirty="0"/>
              <a:t>-Waver</a:t>
            </a:r>
          </a:p>
          <a:p>
            <a:r>
              <a:rPr lang="en-US" dirty="0"/>
              <a:t>Tel: +32 (0)15 316944 | Fax: +32 (0)15 317453</a:t>
            </a:r>
          </a:p>
          <a:p>
            <a:br>
              <a:rPr lang="en-US" dirty="0"/>
            </a:br>
            <a:endParaRPr lang="en-US" dirty="0"/>
          </a:p>
          <a:p>
            <a:endParaRPr lang="en-GB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71"/>
          </p:nvPr>
        </p:nvSpPr>
        <p:spPr>
          <a:xfrm>
            <a:off x="866837" y="7707708"/>
            <a:ext cx="27396000" cy="1074068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63"/>
          </p:nvPr>
        </p:nvSpPr>
        <p:spPr>
          <a:xfrm>
            <a:off x="866837" y="7098016"/>
            <a:ext cx="27396000" cy="720000"/>
          </a:xfrm>
        </p:spPr>
        <p:txBody>
          <a:bodyPr/>
          <a:lstStyle/>
          <a:p>
            <a:r>
              <a:rPr lang="en-US" dirty="0"/>
              <a:t>PCB  </a:t>
            </a:r>
            <a:r>
              <a:rPr lang="en-US" dirty="0" err="1"/>
              <a:t>verbeteringen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Box 21"/>
          <p:cNvSpPr txBox="1"/>
          <p:nvPr/>
        </p:nvSpPr>
        <p:spPr>
          <a:xfrm>
            <a:off x="1530475" y="12860875"/>
            <a:ext cx="849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6"/>
          <p:cNvPicPr>
            <a:picLocks noGrp="1" noChangeAspect="1"/>
          </p:cNvPicPr>
          <p:nvPr>
            <p:ph type="pic" sz="quarter" idx="6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" b="440"/>
          <a:stretch>
            <a:fillRect/>
          </a:stretch>
        </p:blipFill>
        <p:spPr>
          <a:xfrm>
            <a:off x="666379" y="39694294"/>
            <a:ext cx="2520000" cy="2925126"/>
          </a:xfrm>
          <a:prstGeom prst="rect">
            <a:avLst/>
          </a:prstGeom>
        </p:spPr>
      </p:pic>
      <p:sp>
        <p:nvSpPr>
          <p:cNvPr id="20" name="Tijdelijke aanduiding voor tekst 13"/>
          <p:cNvSpPr>
            <a:spLocks noGrp="1"/>
          </p:cNvSpPr>
          <p:nvPr>
            <p:ph type="body" sz="quarter" idx="71"/>
          </p:nvPr>
        </p:nvSpPr>
        <p:spPr>
          <a:xfrm>
            <a:off x="866837" y="35250113"/>
            <a:ext cx="27396000" cy="2366729"/>
          </a:xfrm>
        </p:spPr>
        <p:txBody>
          <a:bodyPr/>
          <a:lstStyle/>
          <a:p>
            <a:r>
              <a:rPr lang="nl-BE" b="0" dirty="0"/>
              <a:t>Indien deze poster uw interesse geprikkeld </a:t>
            </a:r>
            <a:r>
              <a:rPr lang="nl-BE" b="0" dirty="0" err="1"/>
              <a:t>heEft</a:t>
            </a:r>
            <a:r>
              <a:rPr lang="nl-BE" b="0" dirty="0"/>
              <a:t>, kan u altijd  mijn werk terugvinden op </a:t>
            </a:r>
            <a:r>
              <a:rPr lang="nl-BE" b="0" dirty="0" err="1"/>
              <a:t>github</a:t>
            </a:r>
            <a:r>
              <a:rPr lang="nl-BE" b="0" dirty="0"/>
              <a:t>:</a:t>
            </a:r>
          </a:p>
          <a:p>
            <a:r>
              <a:rPr lang="nl-BE" b="0" u="sng" dirty="0">
                <a:solidFill>
                  <a:schemeClr val="accent6"/>
                </a:solidFill>
                <a:hlinkClick r:id="rId3"/>
              </a:rPr>
              <a:t>https://github.com/bendelathouwer/Advanced-PCB</a:t>
            </a:r>
            <a:endParaRPr lang="nl-BE" b="0" u="sng" dirty="0">
              <a:solidFill>
                <a:schemeClr val="accent6"/>
              </a:solidFill>
            </a:endParaRPr>
          </a:p>
          <a:p>
            <a:r>
              <a:rPr lang="nl-BE" b="0" dirty="0"/>
              <a:t>voor vragen kan u me contacteren op: bendelathouwer@gmail.com</a:t>
            </a:r>
          </a:p>
        </p:txBody>
      </p:sp>
      <p:sp>
        <p:nvSpPr>
          <p:cNvPr id="21" name="Tijdelijke aanduiding voor tekst 14"/>
          <p:cNvSpPr>
            <a:spLocks noGrp="1"/>
          </p:cNvSpPr>
          <p:nvPr>
            <p:ph type="body" sz="quarter" idx="63"/>
          </p:nvPr>
        </p:nvSpPr>
        <p:spPr>
          <a:xfrm>
            <a:off x="866837" y="34505201"/>
            <a:ext cx="27396000" cy="720000"/>
          </a:xfrm>
        </p:spPr>
        <p:txBody>
          <a:bodyPr/>
          <a:lstStyle/>
          <a:p>
            <a:r>
              <a:rPr lang="nl-BE" dirty="0"/>
              <a:t>Meer interesse?</a:t>
            </a:r>
          </a:p>
        </p:txBody>
      </p:sp>
      <p:sp>
        <p:nvSpPr>
          <p:cNvPr id="24" name="TextBox 21"/>
          <p:cNvSpPr txBox="1"/>
          <p:nvPr/>
        </p:nvSpPr>
        <p:spPr>
          <a:xfrm>
            <a:off x="20873861" y="30669482"/>
            <a:ext cx="849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3D-render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8" y="14384410"/>
            <a:ext cx="12169352" cy="750913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182" y="19413605"/>
            <a:ext cx="12248050" cy="94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8346"/>
      </p:ext>
    </p:extLst>
  </p:cSld>
  <p:clrMapOvr>
    <a:masterClrMapping/>
  </p:clrMapOvr>
</p:sld>
</file>

<file path=ppt/theme/theme1.xml><?xml version="1.0" encoding="utf-8"?>
<a:theme xmlns:a="http://schemas.openxmlformats.org/drawingml/2006/main" name="TM_onderzoekspo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4C2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tm_onderzoeksposter</Template>
  <TotalTime>2787</TotalTime>
  <Words>218</Words>
  <Application>Microsoft Office PowerPoint</Application>
  <PresentationFormat>Aangepast</PresentationFormat>
  <Paragraphs>44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5" baseType="lpstr">
      <vt:lpstr>Arial</vt:lpstr>
      <vt:lpstr>Calibri</vt:lpstr>
      <vt:lpstr>TM_onderzoeksposter</vt:lpstr>
      <vt:lpstr>PowerPoint-presentatie</vt:lpstr>
      <vt:lpstr>PowerPoint-presentatie</vt:lpstr>
    </vt:vector>
  </TitlesOfParts>
  <Company>Dienst informatica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Erich Maritz</dc:creator>
  <cp:lastModifiedBy>Ecto1</cp:lastModifiedBy>
  <cp:revision>55</cp:revision>
  <cp:lastPrinted>2016-04-21T12:10:36Z</cp:lastPrinted>
  <dcterms:created xsi:type="dcterms:W3CDTF">2016-04-20T12:52:12Z</dcterms:created>
  <dcterms:modified xsi:type="dcterms:W3CDTF">2017-01-29T10:07:43Z</dcterms:modified>
</cp:coreProperties>
</file>